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9" r:id="rId2"/>
    <p:sldId id="319" r:id="rId3"/>
    <p:sldId id="320" r:id="rId4"/>
    <p:sldId id="340" r:id="rId5"/>
    <p:sldId id="323" r:id="rId6"/>
    <p:sldId id="342" r:id="rId7"/>
    <p:sldId id="343" r:id="rId8"/>
    <p:sldId id="341" r:id="rId9"/>
    <p:sldId id="333" r:id="rId10"/>
    <p:sldId id="329" r:id="rId11"/>
    <p:sldId id="330" r:id="rId12"/>
  </p:sldIdLst>
  <p:sldSz cx="12192000" cy="6858000"/>
  <p:notesSz cx="6742113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2CD63-0BCC-4331-A411-01FC758CBCF5}" type="datetimeFigureOut">
              <a:rPr lang="fi-FI" smtClean="0"/>
              <a:t>29.9.2019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4688" y="4751388"/>
            <a:ext cx="5392737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9525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D842B-4CBE-417A-BE9C-9FB3B2EEE61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76259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9EEE-660C-4CEC-9439-C33C4100A997}" type="datetime1">
              <a:rPr lang="fi-FI" smtClean="0"/>
              <a:t>29.9.2019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Suomen Sotaveteraaniliitto, Anni Grundström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3BB0-7BF7-4D8A-A32B-14C92C313B1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88213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EAED0-05E6-44FD-B551-242E408C1F28}" type="datetime1">
              <a:rPr lang="fi-FI" smtClean="0"/>
              <a:t>29.9.2019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Suomen Sotaveteraaniliitto, Anni Grundström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3BB0-7BF7-4D8A-A32B-14C92C313B1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99413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8FDAB-7E39-42EC-987A-F4A1D66FAC07}" type="datetime1">
              <a:rPr lang="fi-FI" smtClean="0"/>
              <a:t>29.9.2019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Suomen Sotaveteraaniliitto, Anni Grundström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3BB0-7BF7-4D8A-A32B-14C92C313B1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11220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3FA75-385A-4CD7-B386-B182164DAFFB}" type="datetime1">
              <a:rPr lang="fi-FI" smtClean="0"/>
              <a:t>29.9.2019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Suomen Sotaveteraaniliitto, Anni Grundström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3BB0-7BF7-4D8A-A32B-14C92C313B1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14157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550F-B95C-4D35-BCEE-C5BED348A7FC}" type="datetime1">
              <a:rPr lang="fi-FI" smtClean="0"/>
              <a:t>29.9.2019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Suomen Sotaveteraaniliitto, Anni Grundström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3BB0-7BF7-4D8A-A32B-14C92C313B1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51945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9741-1E9E-45DD-9130-9443DCFBA9A6}" type="datetime1">
              <a:rPr lang="fi-FI" smtClean="0"/>
              <a:t>29.9.2019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Suomen Sotaveteraaniliitto, Anni Grundström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3BB0-7BF7-4D8A-A32B-14C92C313B1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11877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C001-79FD-4F72-B382-075E47CCEC33}" type="datetime1">
              <a:rPr lang="fi-FI" smtClean="0"/>
              <a:t>29.9.2019</a:t>
            </a:fld>
            <a:endParaRPr lang="fi-FI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Suomen Sotaveteraaniliitto, Anni Grundström</a:t>
            </a:r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3BB0-7BF7-4D8A-A32B-14C92C313B1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73612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3ED6-6485-4FCA-B385-2B2B402B6C49}" type="datetime1">
              <a:rPr lang="fi-FI" smtClean="0"/>
              <a:t>29.9.2019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Suomen Sotaveteraaniliitto, Anni Grundström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3BB0-7BF7-4D8A-A32B-14C92C313B1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9141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E3ECF-2DCC-4294-8C88-4B015D1117FC}" type="datetime1">
              <a:rPr lang="fi-FI" smtClean="0"/>
              <a:t>29.9.2019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Suomen Sotaveteraaniliitto, Anni Grundström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3BB0-7BF7-4D8A-A32B-14C92C313B1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685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05301-0A61-4D28-A610-B69EF619063C}" type="datetime1">
              <a:rPr lang="fi-FI" smtClean="0"/>
              <a:t>29.9.2019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Suomen Sotaveteraaniliitto, Anni Grundström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3BB0-7BF7-4D8A-A32B-14C92C313B1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34243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851F-9EA3-4D85-8D3D-BF806DCAB66D}" type="datetime1">
              <a:rPr lang="fi-FI" smtClean="0"/>
              <a:t>29.9.2019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Suomen Sotaveteraaniliitto, Anni Grundström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3BB0-7BF7-4D8A-A32B-14C92C313B1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46099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8A17-54C0-458D-BD6F-645E89B3F570}" type="datetime1">
              <a:rPr lang="fi-FI" smtClean="0"/>
              <a:t>29.9.2019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Suomen Sotaveteraaniliitto, Anni Grundström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43BB0-7BF7-4D8A-A32B-14C92C313B1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45012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leena.seppala@sotaveteraaniliitto.f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6A81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013557" y="3892492"/>
            <a:ext cx="7997219" cy="1252163"/>
          </a:xfrm>
        </p:spPr>
        <p:txBody>
          <a:bodyPr>
            <a:normAutofit/>
          </a:bodyPr>
          <a:lstStyle/>
          <a:p>
            <a:pPr marL="2743200" lvl="6" indent="0" algn="ctr">
              <a:buNone/>
            </a:pPr>
            <a:r>
              <a:rPr lang="fi-FI" sz="2400" dirty="0"/>
              <a:t>Koulutuskiertue 2019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241738" y="6356350"/>
            <a:ext cx="1655379" cy="365125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0C507C4D-700D-4479-92B1-CAEE6B7C5B39}" type="datetime1">
              <a:rPr lang="fi-FI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29.9.2019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847897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fi-FI" dirty="0">
                <a:solidFill>
                  <a:prstClr val="black">
                    <a:tint val="75000"/>
                  </a:prstClr>
                </a:solidFill>
              </a:rPr>
              <a:t>Suomen Sotaveteraaniliitto, Leena Seppälä 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3C18EA94-B988-4E7F-A2BC-DB7FCB5879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3709" y="2060818"/>
            <a:ext cx="6114286" cy="15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438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9521569-78BE-41B3-B113-ADD8395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E3ECF-2DCC-4294-8C88-4B015D1117FC}" type="datetime1">
              <a:rPr lang="fi-FI" smtClean="0"/>
              <a:t>29.9.2019</a:t>
            </a:fld>
            <a:endParaRPr lang="fi-FI" dirty="0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20DF191-92EE-49CF-ADA2-4D5EBEF45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Suomen Sotaveteraaniliitto, Leena Seppälä</a:t>
            </a: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F58292FA-93DA-4E44-818E-20EB97B1500F}"/>
              </a:ext>
            </a:extLst>
          </p:cNvPr>
          <p:cNvSpPr/>
          <p:nvPr/>
        </p:nvSpPr>
        <p:spPr>
          <a:xfrm>
            <a:off x="3048000" y="1028343"/>
            <a:ext cx="6096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i-FI" dirty="0"/>
              <a:t>Lukumäärä/ennusteet	</a:t>
            </a:r>
          </a:p>
          <a:p>
            <a:r>
              <a:rPr lang="fi-FI" dirty="0"/>
              <a:t>	</a:t>
            </a:r>
          </a:p>
          <a:p>
            <a:r>
              <a:rPr lang="fi-FI" dirty="0"/>
              <a:t>Miesten lukumäärä 2018 lopussa	5272</a:t>
            </a:r>
          </a:p>
          <a:p>
            <a:r>
              <a:rPr lang="fi-FI" dirty="0"/>
              <a:t>Naisten lukumäärä 2018 lopussa	5054</a:t>
            </a:r>
          </a:p>
          <a:p>
            <a:r>
              <a:rPr lang="fi-FI" dirty="0"/>
              <a:t>Yhteensä	10326</a:t>
            </a:r>
          </a:p>
          <a:p>
            <a:r>
              <a:rPr lang="fi-FI" dirty="0"/>
              <a:t>	</a:t>
            </a:r>
          </a:p>
          <a:p>
            <a:r>
              <a:rPr lang="fi-FI" dirty="0"/>
              <a:t>Miesten keski-ikä	94,1 v. </a:t>
            </a:r>
          </a:p>
          <a:p>
            <a:r>
              <a:rPr lang="fi-FI" dirty="0"/>
              <a:t>Naisten keski-ikä 	93,2 v. </a:t>
            </a:r>
          </a:p>
          <a:p>
            <a:r>
              <a:rPr lang="fi-FI" dirty="0"/>
              <a:t>Keskiarvo	93,7 v. </a:t>
            </a:r>
          </a:p>
          <a:p>
            <a:r>
              <a:rPr lang="fi-FI" dirty="0"/>
              <a:t>	</a:t>
            </a:r>
          </a:p>
          <a:p>
            <a:r>
              <a:rPr lang="fi-FI" dirty="0"/>
              <a:t>Miesten lukumäärä ennuste 2019	3843</a:t>
            </a:r>
          </a:p>
          <a:p>
            <a:r>
              <a:rPr lang="fi-FI" dirty="0"/>
              <a:t>Naisten lukumäärä ennuste 2019	3983</a:t>
            </a:r>
          </a:p>
          <a:p>
            <a:r>
              <a:rPr lang="fi-FI" dirty="0"/>
              <a:t>Yhteensä	7826</a:t>
            </a:r>
          </a:p>
          <a:p>
            <a:r>
              <a:rPr lang="fi-FI" dirty="0"/>
              <a:t>	</a:t>
            </a:r>
          </a:p>
          <a:p>
            <a:r>
              <a:rPr lang="fi-FI" dirty="0"/>
              <a:t>Miesten lukumäärä ennuste 2020	2733</a:t>
            </a:r>
          </a:p>
          <a:p>
            <a:r>
              <a:rPr lang="fi-FI" dirty="0"/>
              <a:t>Naisten lukumäärä ennuste 2020	3085</a:t>
            </a:r>
          </a:p>
          <a:p>
            <a:r>
              <a:rPr lang="fi-FI" dirty="0"/>
              <a:t>Yhteensä	5818</a:t>
            </a:r>
          </a:p>
        </p:txBody>
      </p:sp>
    </p:spTree>
    <p:extLst>
      <p:ext uri="{BB962C8B-B14F-4D97-AF65-F5344CB8AC3E}">
        <p14:creationId xmlns:p14="http://schemas.microsoft.com/office/powerpoint/2010/main" val="2961848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52F2BB-47C2-4CED-ACC3-9D46B2811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			Yhteystiedot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9AAD67-E0A7-47E2-BA88-EC6B241BC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	Suomen Sotaveteraaniliiton sosiaalisihteeri Leena Seppälä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>
                <a:hlinkClick r:id="rId2"/>
              </a:rPr>
              <a:t>leena.seppala@sotaveteraaniliitto.fi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	p. 045 1717 380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	Iso kiitos, olemme käytettävissä, kaikkien kysymysten äärellä!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8C67658-89D1-4761-A9DC-8D2D4B711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3FA75-385A-4CD7-B386-B182164DAFFB}" type="datetime1">
              <a:rPr lang="fi-FI" smtClean="0"/>
              <a:t>29.9.2019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C052C53-A95A-4AD0-967E-E4F952720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Suomen Sotaveteraaniliitto, Leena Seppälä</a:t>
            </a:r>
          </a:p>
        </p:txBody>
      </p:sp>
    </p:spTree>
    <p:extLst>
      <p:ext uri="{BB962C8B-B14F-4D97-AF65-F5344CB8AC3E}">
        <p14:creationId xmlns:p14="http://schemas.microsoft.com/office/powerpoint/2010/main" val="3325152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FEF131B-1E4B-4DE8-8C81-81D0FE1AAB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Laki ikääntyneen väestön toimintakyvyn tukemisesta sekä iäkkäiden sosiaali- ja terveyspalveluista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34F974C-C476-4C7E-B934-C0C4F33080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28.12.2012/980</a:t>
            </a:r>
          </a:p>
          <a:p>
            <a:r>
              <a:rPr lang="fi-FI" dirty="0"/>
              <a:t>13 luku §15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15F7CFD-4F2E-4380-B303-60B84CC1C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9EEE-660C-4CEC-9439-C33C4100A997}" type="datetime1">
              <a:rPr lang="fi-FI" smtClean="0"/>
              <a:t>29.9.2019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6F1CA97-032A-464B-A521-45054B8EF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Suomen Sotaveteraaniliitto, Leena Seppälä</a:t>
            </a:r>
          </a:p>
        </p:txBody>
      </p:sp>
    </p:spTree>
    <p:extLst>
      <p:ext uri="{BB962C8B-B14F-4D97-AF65-F5344CB8AC3E}">
        <p14:creationId xmlns:p14="http://schemas.microsoft.com/office/powerpoint/2010/main" val="1770804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4B057A4-727E-489C-A6BE-196C88B93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Palvelutarpeen arviointi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0498F80-EAC6-4889-84DC-B0E9FDFB2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dirty="0"/>
              <a:t>1) tukea ikääntyneen väestön hyvinvointia, terveyttä, toimintakykyä ja itsenäistä suoriutumista</a:t>
            </a:r>
          </a:p>
          <a:p>
            <a:pPr marL="0" indent="0">
              <a:buNone/>
            </a:pPr>
            <a:r>
              <a:rPr lang="fi-FI" dirty="0"/>
              <a:t>2) parantaa ikääntyneen väestön mahdollisuutta osallistua elinoloihinsa vaikuttavien päätösten valmisteluun ja tarvitsemiensa palvelujen kehittämiseen kunnassa</a:t>
            </a:r>
          </a:p>
          <a:p>
            <a:pPr marL="0" indent="0">
              <a:buNone/>
            </a:pPr>
            <a:r>
              <a:rPr lang="fi-FI" dirty="0"/>
              <a:t>3) parantaa iäkkään henkilön mahdollisuutta saada laadukkaita sosiaali- ja terveyspalveluja sekä ohjausta muiden tarjolla olevien palvelujen käyttöön yksilöllisten tarpeittensa mukaisesti ja riittävän ajoissa silloin, kun hänen heikentynyt toimintakykynsä sitä edellyttää</a:t>
            </a:r>
          </a:p>
          <a:p>
            <a:pPr marL="0" indent="0">
              <a:buNone/>
            </a:pPr>
            <a:r>
              <a:rPr lang="fi-FI" dirty="0"/>
              <a:t>4) vahvistaa iäkkään henkilön mahdollisuutta vaikuttaa hänelle järjestettävien sosiaali- ja terveyspalvelujen sisältöön ja toteuttamistapaan sekä osaltaan päättää niitä koskevista valinnoista</a:t>
            </a:r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44AF824-B8DB-4C16-B4EB-E357001ED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3FA75-385A-4CD7-B386-B182164DAFFB}" type="datetime1">
              <a:rPr lang="fi-FI" smtClean="0"/>
              <a:t>29.9.2019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DAD2397-6544-48A8-8EEC-38AD1A041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Suomen Sotaveteraaniliitto, Leena Seppälä</a:t>
            </a:r>
          </a:p>
        </p:txBody>
      </p:sp>
    </p:spTree>
    <p:extLst>
      <p:ext uri="{BB962C8B-B14F-4D97-AF65-F5344CB8AC3E}">
        <p14:creationId xmlns:p14="http://schemas.microsoft.com/office/powerpoint/2010/main" val="419592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4B08FF-04C2-409A-9448-4C845162F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				RAI-arviointi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3E8FC6D-7264-4263-9FF0-E61DCB238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/>
              <a:t>”</a:t>
            </a:r>
            <a:r>
              <a:rPr lang="fi-FI" dirty="0" err="1"/>
              <a:t>Resident</a:t>
            </a:r>
            <a:r>
              <a:rPr lang="fi-FI" dirty="0"/>
              <a:t> </a:t>
            </a:r>
            <a:r>
              <a:rPr lang="fi-FI" dirty="0" err="1"/>
              <a:t>Assessment</a:t>
            </a:r>
            <a:r>
              <a:rPr lang="fi-FI" dirty="0"/>
              <a:t> </a:t>
            </a:r>
            <a:r>
              <a:rPr lang="fi-FI" dirty="0" err="1"/>
              <a:t>Instrument</a:t>
            </a:r>
            <a:r>
              <a:rPr lang="fi-FI" dirty="0"/>
              <a:t>”= potilaan arviointiväline</a:t>
            </a:r>
          </a:p>
          <a:p>
            <a:r>
              <a:rPr lang="fi-FI" dirty="0"/>
              <a:t>RAI-järjestelmä on standardoitu tiedonkeruun ja havainnoinnin välineistö</a:t>
            </a:r>
          </a:p>
          <a:p>
            <a:r>
              <a:rPr lang="fi-FI" dirty="0"/>
              <a:t>Tarkoitettu asiakkaan palvelutarpeen arviointiin sekä hoito-, kuntoutus- ja palvelusuunnitelman laatimiseen</a:t>
            </a:r>
          </a:p>
          <a:p>
            <a:r>
              <a:rPr lang="fi-FI" dirty="0"/>
              <a:t>Järjestelmällinen ja monipuolinen.</a:t>
            </a:r>
          </a:p>
          <a:p>
            <a:r>
              <a:rPr lang="fi-FI" dirty="0"/>
              <a:t>Asiakkaan RAI-arvioinnissa selvitetään mm.</a:t>
            </a:r>
          </a:p>
          <a:p>
            <a:endParaRPr lang="fi-FI" dirty="0"/>
          </a:p>
          <a:p>
            <a:pPr lvl="1"/>
            <a:r>
              <a:rPr lang="fi-FI" dirty="0"/>
              <a:t>arjesta suoriutuminen</a:t>
            </a:r>
          </a:p>
          <a:p>
            <a:pPr lvl="1"/>
            <a:r>
              <a:rPr lang="fi-FI" dirty="0"/>
              <a:t>psyykkinen ja kognitiivinen vointi</a:t>
            </a:r>
          </a:p>
          <a:p>
            <a:pPr lvl="1"/>
            <a:r>
              <a:rPr lang="fi-FI" dirty="0"/>
              <a:t>sosiaalinen toimintakyky ja hyvinvointi</a:t>
            </a:r>
          </a:p>
          <a:p>
            <a:pPr lvl="1"/>
            <a:r>
              <a:rPr lang="fi-FI" dirty="0"/>
              <a:t>terveydentila</a:t>
            </a:r>
          </a:p>
          <a:p>
            <a:pPr lvl="1"/>
            <a:r>
              <a:rPr lang="fi-FI" dirty="0"/>
              <a:t>ravitsemus</a:t>
            </a:r>
          </a:p>
          <a:p>
            <a:pPr lvl="1"/>
            <a:r>
              <a:rPr lang="fi-FI" dirty="0"/>
              <a:t>kipu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1CB673C-123A-417F-98F1-6475A383C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3FA75-385A-4CD7-B386-B182164DAFFB}" type="datetime1">
              <a:rPr lang="fi-FI" smtClean="0"/>
              <a:t>29.9.2019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7BDCF03-205D-4729-945A-779BAB8A4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Suomen Sotaveteraaniliitto, Leena Seppälä</a:t>
            </a:r>
          </a:p>
        </p:txBody>
      </p:sp>
    </p:spTree>
    <p:extLst>
      <p:ext uri="{BB962C8B-B14F-4D97-AF65-F5344CB8AC3E}">
        <p14:creationId xmlns:p14="http://schemas.microsoft.com/office/powerpoint/2010/main" val="472014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4B08FF-04C2-409A-9448-4C845162F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			Työryhmä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3E8FC6D-7264-4263-9FF0-E61DCB238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Moniammatillinen työryhmä </a:t>
            </a:r>
          </a:p>
          <a:p>
            <a:pPr marL="0" indent="0">
              <a:buNone/>
            </a:pPr>
            <a:r>
              <a:rPr lang="fi-FI" dirty="0">
                <a:sym typeface="Wingdings" panose="05000000000000000000" pitchFamily="2" charset="2"/>
              </a:rPr>
              <a:t>Sosiaali- ja terveysalan ammattilainen</a:t>
            </a:r>
          </a:p>
          <a:p>
            <a:pPr marL="0" indent="0">
              <a:buNone/>
            </a:pPr>
            <a:r>
              <a:rPr lang="fi-FI" dirty="0">
                <a:sym typeface="Wingdings" panose="05000000000000000000" pitchFamily="2" charset="2"/>
              </a:rPr>
              <a:t>Fysioterapeutti</a:t>
            </a:r>
          </a:p>
          <a:p>
            <a:pPr marL="0" indent="0">
              <a:buNone/>
            </a:pPr>
            <a:r>
              <a:rPr lang="fi-FI" dirty="0">
                <a:sym typeface="Wingdings" panose="05000000000000000000" pitchFamily="2" charset="2"/>
              </a:rPr>
              <a:t> Korjausneuvoja</a:t>
            </a:r>
          </a:p>
          <a:p>
            <a:pPr marL="0" indent="0">
              <a:buNone/>
            </a:pPr>
            <a:r>
              <a:rPr lang="fi-FI" dirty="0">
                <a:sym typeface="Wingdings" panose="05000000000000000000" pitchFamily="2" charset="2"/>
              </a:rPr>
              <a:t>Piirin sosiaalineuvoja</a:t>
            </a:r>
          </a:p>
          <a:p>
            <a:pPr marL="0" indent="0">
              <a:buNone/>
            </a:pPr>
            <a:r>
              <a:rPr lang="fi-FI" dirty="0">
                <a:sym typeface="Wingdings" panose="05000000000000000000" pitchFamily="2" charset="2"/>
              </a:rPr>
              <a:t>Läheiset/omaiset</a:t>
            </a:r>
          </a:p>
          <a:p>
            <a:pPr marL="0" indent="0">
              <a:buNone/>
            </a:pPr>
            <a:r>
              <a:rPr lang="fi-FI" dirty="0">
                <a:sym typeface="Wingdings" panose="05000000000000000000" pitchFamily="2" charset="2"/>
              </a:rPr>
              <a:t>Erityisasiantuntijat, esim. muistihoitaja, päihdehuollon työntekijä, toimintaterapeutti</a:t>
            </a:r>
          </a:p>
          <a:p>
            <a:pPr marL="0" indent="0">
              <a:buNone/>
            </a:pPr>
            <a:r>
              <a:rPr lang="fi-FI" dirty="0">
                <a:sym typeface="Wingdings" panose="05000000000000000000" pitchFamily="2" charset="2"/>
              </a:rPr>
              <a:t>Konsultoinnit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1CB673C-123A-417F-98F1-6475A383C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3FA75-385A-4CD7-B386-B182164DAFFB}" type="datetime1">
              <a:rPr lang="fi-FI" smtClean="0"/>
              <a:t>29.9.2019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7BDCF03-205D-4729-945A-779BAB8A4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Suomen Sotaveteraaniliitto, Leena Seppälä</a:t>
            </a:r>
          </a:p>
        </p:txBody>
      </p:sp>
    </p:spTree>
    <p:extLst>
      <p:ext uri="{BB962C8B-B14F-4D97-AF65-F5344CB8AC3E}">
        <p14:creationId xmlns:p14="http://schemas.microsoft.com/office/powerpoint/2010/main" val="3505754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659B4A-DEC4-48D9-AF9D-9D2C86A91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Palveluiden myöntäminen asiakaslähtöisesti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2CAD7A1-5706-4E7F-A049-93B17737C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i-FI" dirty="0" err="1"/>
              <a:t>KELA:n</a:t>
            </a:r>
            <a:r>
              <a:rPr lang="fi-FI" dirty="0"/>
              <a:t> listalta kaikki tunnuksen omaavat veteraanit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Selvitetään heidän palvelutarve 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Tehdään kotikäynti jos palvelutarve ei ole ajan tasalla</a:t>
            </a:r>
          </a:p>
          <a:p>
            <a:pPr marL="0" indent="0">
              <a:buNone/>
            </a:pPr>
            <a:r>
              <a:rPr lang="fi-FI" dirty="0"/>
              <a:t>4.   Palvelutarpeen perusteella tehdään hoito- ja palvelusuunnitelma sekä palvelupäätös, joka lähetetään veteraanille</a:t>
            </a:r>
          </a:p>
          <a:p>
            <a:pPr marL="0" indent="0">
              <a:buNone/>
            </a:pPr>
            <a:r>
              <a:rPr lang="fi-FI" dirty="0"/>
              <a:t>5.   Järjestetään palvelut joko kunnallisen tai yksityisen palveluntuottajan kautta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6152953-8666-42E8-B414-8F36C16B2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3FA75-385A-4CD7-B386-B182164DAFFB}" type="datetime1">
              <a:rPr lang="fi-FI" smtClean="0"/>
              <a:t>29.9.2019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0ABF0A8-A81E-4DCA-AC6B-BE8124EAB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Suomen Sotaveteraaniliitto, Leena Seppälä</a:t>
            </a:r>
          </a:p>
        </p:txBody>
      </p:sp>
    </p:spTree>
    <p:extLst>
      <p:ext uri="{BB962C8B-B14F-4D97-AF65-F5344CB8AC3E}">
        <p14:creationId xmlns:p14="http://schemas.microsoft.com/office/powerpoint/2010/main" val="418274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659B4A-DEC4-48D9-AF9D-9D2C86A91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			Asiakaslähtöisyys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2CAD7A1-5706-4E7F-A049-93B17737C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Huomioitava veteraanien toimintakyky</a:t>
            </a:r>
          </a:p>
          <a:p>
            <a:r>
              <a:rPr lang="fi-FI" dirty="0"/>
              <a:t>Palveluseteli?</a:t>
            </a:r>
          </a:p>
          <a:p>
            <a:r>
              <a:rPr lang="fi-FI" dirty="0"/>
              <a:t>Palvelut eivät ole haettavia vaan myönnettäviä</a:t>
            </a:r>
          </a:p>
          <a:p>
            <a:r>
              <a:rPr lang="fi-FI" dirty="0"/>
              <a:t>Palvelutarpeen arviointi tehdään aina asiakkaan luona, siinä toimintaympäristössä, missä veteraani elää</a:t>
            </a:r>
          </a:p>
          <a:p>
            <a:r>
              <a:rPr lang="fi-FI" dirty="0"/>
              <a:t>Ei puhelinhaastattelua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6152953-8666-42E8-B414-8F36C16B2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3FA75-385A-4CD7-B386-B182164DAFFB}" type="datetime1">
              <a:rPr lang="fi-FI" smtClean="0"/>
              <a:t>29.9.2019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0ABF0A8-A81E-4DCA-AC6B-BE8124EAB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Suomen Sotaveteraaniliitto, Leena Seppälä</a:t>
            </a:r>
          </a:p>
        </p:txBody>
      </p:sp>
    </p:spTree>
    <p:extLst>
      <p:ext uri="{BB962C8B-B14F-4D97-AF65-F5344CB8AC3E}">
        <p14:creationId xmlns:p14="http://schemas.microsoft.com/office/powerpoint/2010/main" val="1432260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4B08FF-04C2-409A-9448-4C845162F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				Yhteistyö	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3E8FC6D-7264-4263-9FF0-E61DCB238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/>
              <a:t>Kuntien veteraanityöstä vastaavat </a:t>
            </a:r>
            <a:r>
              <a:rPr lang="fi-FI" dirty="0">
                <a:sym typeface="Wingdings" panose="05000000000000000000" pitchFamily="2" charset="2"/>
              </a:rPr>
              <a:t>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Sosiaali- ja terveys tai perusturvalautakunnan puheenjohtaja</a:t>
            </a:r>
          </a:p>
          <a:p>
            <a:pPr marL="0" indent="0">
              <a:buNone/>
            </a:pPr>
            <a:r>
              <a:rPr lang="fi-FI" dirty="0"/>
              <a:t>Ikääntyneiden palveluketjun kotihoidosta vastaava johtaja</a:t>
            </a:r>
          </a:p>
          <a:p>
            <a:pPr marL="0" indent="0">
              <a:buNone/>
            </a:pPr>
            <a:r>
              <a:rPr lang="fi-FI" dirty="0"/>
              <a:t>Kotihoidon palveluohjauksesta vastaava esimies</a:t>
            </a:r>
          </a:p>
          <a:p>
            <a:pPr marL="0" indent="0">
              <a:buNone/>
            </a:pPr>
            <a:r>
              <a:rPr lang="fi-FI" dirty="0"/>
              <a:t>Veteraanien Kotiin annettavien palveluiden palveluita hoitava palveluohjaaja</a:t>
            </a:r>
          </a:p>
          <a:p>
            <a:endParaRPr lang="fi-FI" dirty="0"/>
          </a:p>
          <a:p>
            <a:r>
              <a:rPr lang="fi-FI" dirty="0"/>
              <a:t>Piirien toiminnanjohtajat ja sosiaalineuvojat</a:t>
            </a:r>
          </a:p>
          <a:p>
            <a:r>
              <a:rPr lang="fi-FI" dirty="0"/>
              <a:t>Liiton tuki</a:t>
            </a:r>
          </a:p>
          <a:p>
            <a:r>
              <a:rPr lang="fi-FI" dirty="0"/>
              <a:t>Kenttäverkosto on tietoinen uuden lain mukana tuomista etuuksista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1CB673C-123A-417F-98F1-6475A383C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3FA75-385A-4CD7-B386-B182164DAFFB}" type="datetime1">
              <a:rPr lang="fi-FI" smtClean="0"/>
              <a:t>29.9.2019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7BDCF03-205D-4729-945A-779BAB8A4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Suomen Sotaveteraaniliitto, Leena Seppälä</a:t>
            </a:r>
          </a:p>
        </p:txBody>
      </p:sp>
    </p:spTree>
    <p:extLst>
      <p:ext uri="{BB962C8B-B14F-4D97-AF65-F5344CB8AC3E}">
        <p14:creationId xmlns:p14="http://schemas.microsoft.com/office/powerpoint/2010/main" val="413440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4B08FF-04C2-409A-9448-4C845162F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			Uuden lain tavoite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3E8FC6D-7264-4263-9FF0-E61DCB238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Kaikki tunnukselliset veteraanit löydetään</a:t>
            </a:r>
          </a:p>
          <a:p>
            <a:r>
              <a:rPr lang="fi-FI" dirty="0"/>
              <a:t>Kaikille tehdään palvelutarpeen arviointi</a:t>
            </a:r>
          </a:p>
          <a:p>
            <a:r>
              <a:rPr lang="fi-FI" dirty="0"/>
              <a:t>Seuranta riittävän usein</a:t>
            </a:r>
          </a:p>
          <a:p>
            <a:r>
              <a:rPr lang="fi-FI" dirty="0"/>
              <a:t>Säästää kuntien ikääntyville kohdistettuja varoja	</a:t>
            </a:r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1CB673C-123A-417F-98F1-6475A383C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3FA75-385A-4CD7-B386-B182164DAFFB}" type="datetime1">
              <a:rPr lang="fi-FI" smtClean="0"/>
              <a:t>29.9.2019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7BDCF03-205D-4729-945A-779BAB8A4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Suomen Sotaveteraaniliitto, Leena Seppälä</a:t>
            </a:r>
          </a:p>
        </p:txBody>
      </p:sp>
    </p:spTree>
    <p:extLst>
      <p:ext uri="{BB962C8B-B14F-4D97-AF65-F5344CB8AC3E}">
        <p14:creationId xmlns:p14="http://schemas.microsoft.com/office/powerpoint/2010/main" val="3424981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1667</TotalTime>
  <Words>376</Words>
  <Application>Microsoft Office PowerPoint</Application>
  <PresentationFormat>Laajakuva</PresentationFormat>
  <Paragraphs>113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Office-teema</vt:lpstr>
      <vt:lpstr>PowerPoint-esitys</vt:lpstr>
      <vt:lpstr>Laki ikääntyneen väestön toimintakyvyn tukemisesta sekä iäkkäiden sosiaali- ja terveyspalveluista</vt:lpstr>
      <vt:lpstr>Palvelutarpeen arviointi</vt:lpstr>
      <vt:lpstr>    RAI-arviointi</vt:lpstr>
      <vt:lpstr>   Työryhmä</vt:lpstr>
      <vt:lpstr>Palveluiden myöntäminen asiakaslähtöisesti</vt:lpstr>
      <vt:lpstr>   Asiakaslähtöisyys</vt:lpstr>
      <vt:lpstr>    Yhteistyö  </vt:lpstr>
      <vt:lpstr>   Uuden lain tavoite</vt:lpstr>
      <vt:lpstr>PowerPoint-esitys</vt:lpstr>
      <vt:lpstr>   Yhteystiedot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Anni Grundström</dc:creator>
  <cp:lastModifiedBy>Ariela Säkkinen</cp:lastModifiedBy>
  <cp:revision>185</cp:revision>
  <cp:lastPrinted>2018-10-16T13:10:35Z</cp:lastPrinted>
  <dcterms:created xsi:type="dcterms:W3CDTF">2018-09-04T10:32:29Z</dcterms:created>
  <dcterms:modified xsi:type="dcterms:W3CDTF">2019-09-29T18:05:38Z</dcterms:modified>
</cp:coreProperties>
</file>